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00" r:id="rId2"/>
    <p:sldId id="3993" r:id="rId3"/>
    <p:sldId id="399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Hiebert" userId="811fd23a-37d7-46bc-87a7-4aa7f00e5a3c" providerId="ADAL" clId="{40982A2B-1B38-47D0-875C-2E69634EF405}"/>
    <pc:docChg chg="undo custSel addSld modSld sldOrd">
      <pc:chgData name="Nancy Hiebert" userId="811fd23a-37d7-46bc-87a7-4aa7f00e5a3c" providerId="ADAL" clId="{40982A2B-1B38-47D0-875C-2E69634EF405}" dt="2024-11-29T22:35:27.311" v="297" actId="1076"/>
      <pc:docMkLst>
        <pc:docMk/>
      </pc:docMkLst>
      <pc:sldChg chg="modSp mod">
        <pc:chgData name="Nancy Hiebert" userId="811fd23a-37d7-46bc-87a7-4aa7f00e5a3c" providerId="ADAL" clId="{40982A2B-1B38-47D0-875C-2E69634EF405}" dt="2024-11-29T22:35:02.009" v="296" actId="6549"/>
        <pc:sldMkLst>
          <pc:docMk/>
          <pc:sldMk cId="1621094030" sldId="262"/>
        </pc:sldMkLst>
        <pc:spChg chg="mod">
          <ac:chgData name="Nancy Hiebert" userId="811fd23a-37d7-46bc-87a7-4aa7f00e5a3c" providerId="ADAL" clId="{40982A2B-1B38-47D0-875C-2E69634EF405}" dt="2024-11-29T22:35:02.009" v="296" actId="6549"/>
          <ac:spMkLst>
            <pc:docMk/>
            <pc:sldMk cId="1621094030" sldId="262"/>
            <ac:spMk id="2" creationId="{55CC7409-748F-BE46-95A2-621565545E78}"/>
          </ac:spMkLst>
        </pc:spChg>
      </pc:sldChg>
      <pc:sldChg chg="addSp modSp mod">
        <pc:chgData name="Nancy Hiebert" userId="811fd23a-37d7-46bc-87a7-4aa7f00e5a3c" providerId="ADAL" clId="{40982A2B-1B38-47D0-875C-2E69634EF405}" dt="2024-11-29T22:30:31.906" v="182" actId="1076"/>
        <pc:sldMkLst>
          <pc:docMk/>
          <pc:sldMk cId="1994196758" sldId="263"/>
        </pc:sldMkLst>
        <pc:spChg chg="mod">
          <ac:chgData name="Nancy Hiebert" userId="811fd23a-37d7-46bc-87a7-4aa7f00e5a3c" providerId="ADAL" clId="{40982A2B-1B38-47D0-875C-2E69634EF405}" dt="2024-11-29T22:29:48.864" v="176" actId="20577"/>
          <ac:spMkLst>
            <pc:docMk/>
            <pc:sldMk cId="1994196758" sldId="263"/>
            <ac:spMk id="2" creationId="{55CC7409-748F-BE46-95A2-621565545E78}"/>
          </ac:spMkLst>
        </pc:spChg>
        <pc:picChg chg="add mod">
          <ac:chgData name="Nancy Hiebert" userId="811fd23a-37d7-46bc-87a7-4aa7f00e5a3c" providerId="ADAL" clId="{40982A2B-1B38-47D0-875C-2E69634EF405}" dt="2024-11-29T22:30:31.906" v="182" actId="1076"/>
          <ac:picMkLst>
            <pc:docMk/>
            <pc:sldMk cId="1994196758" sldId="263"/>
            <ac:picMk id="6" creationId="{D67C587F-D31D-65DA-65D6-04501BED8553}"/>
          </ac:picMkLst>
        </pc:picChg>
      </pc:sldChg>
      <pc:sldChg chg="addSp delSp modSp mod modShow">
        <pc:chgData name="Nancy Hiebert" userId="811fd23a-37d7-46bc-87a7-4aa7f00e5a3c" providerId="ADAL" clId="{40982A2B-1B38-47D0-875C-2E69634EF405}" dt="2024-11-29T22:34:24.758" v="293" actId="20577"/>
        <pc:sldMkLst>
          <pc:docMk/>
          <pc:sldMk cId="3331859989" sldId="270"/>
        </pc:sldMkLst>
        <pc:spChg chg="mod">
          <ac:chgData name="Nancy Hiebert" userId="811fd23a-37d7-46bc-87a7-4aa7f00e5a3c" providerId="ADAL" clId="{40982A2B-1B38-47D0-875C-2E69634EF405}" dt="2024-11-29T22:34:24.758" v="293" actId="20577"/>
          <ac:spMkLst>
            <pc:docMk/>
            <pc:sldMk cId="3331859989" sldId="270"/>
            <ac:spMk id="2" creationId="{55CC7409-748F-BE46-95A2-621565545E78}"/>
          </ac:spMkLst>
        </pc:spChg>
        <pc:picChg chg="add del">
          <ac:chgData name="Nancy Hiebert" userId="811fd23a-37d7-46bc-87a7-4aa7f00e5a3c" providerId="ADAL" clId="{40982A2B-1B38-47D0-875C-2E69634EF405}" dt="2024-11-29T22:34:03.567" v="287" actId="478"/>
          <ac:picMkLst>
            <pc:docMk/>
            <pc:sldMk cId="3331859989" sldId="270"/>
            <ac:picMk id="3" creationId="{FFCD5B4F-9B70-D8FC-7FD6-05D05414C200}"/>
          </ac:picMkLst>
        </pc:picChg>
      </pc:sldChg>
      <pc:sldChg chg="modSp mod">
        <pc:chgData name="Nancy Hiebert" userId="811fd23a-37d7-46bc-87a7-4aa7f00e5a3c" providerId="ADAL" clId="{40982A2B-1B38-47D0-875C-2E69634EF405}" dt="2024-11-21T18:58:51.009" v="75" actId="6549"/>
        <pc:sldMkLst>
          <pc:docMk/>
          <pc:sldMk cId="1354365656" sldId="271"/>
        </pc:sldMkLst>
        <pc:spChg chg="mod">
          <ac:chgData name="Nancy Hiebert" userId="811fd23a-37d7-46bc-87a7-4aa7f00e5a3c" providerId="ADAL" clId="{40982A2B-1B38-47D0-875C-2E69634EF405}" dt="2024-11-21T18:58:51.009" v="75" actId="6549"/>
          <ac:spMkLst>
            <pc:docMk/>
            <pc:sldMk cId="1354365656" sldId="271"/>
            <ac:spMk id="2" creationId="{55CC7409-748F-BE46-95A2-621565545E78}"/>
          </ac:spMkLst>
        </pc:spChg>
      </pc:sldChg>
      <pc:sldChg chg="modSp mod">
        <pc:chgData name="Nancy Hiebert" userId="811fd23a-37d7-46bc-87a7-4aa7f00e5a3c" providerId="ADAL" clId="{40982A2B-1B38-47D0-875C-2E69634EF405}" dt="2024-11-29T22:28:56.612" v="167" actId="6549"/>
        <pc:sldMkLst>
          <pc:docMk/>
          <pc:sldMk cId="1666993945" sldId="272"/>
        </pc:sldMkLst>
        <pc:spChg chg="mod">
          <ac:chgData name="Nancy Hiebert" userId="811fd23a-37d7-46bc-87a7-4aa7f00e5a3c" providerId="ADAL" clId="{40982A2B-1B38-47D0-875C-2E69634EF405}" dt="2024-11-29T22:28:56.612" v="167" actId="6549"/>
          <ac:spMkLst>
            <pc:docMk/>
            <pc:sldMk cId="1666993945" sldId="272"/>
            <ac:spMk id="2" creationId="{55CC7409-748F-BE46-95A2-621565545E78}"/>
          </ac:spMkLst>
        </pc:spChg>
      </pc:sldChg>
      <pc:sldChg chg="mod modShow">
        <pc:chgData name="Nancy Hiebert" userId="811fd23a-37d7-46bc-87a7-4aa7f00e5a3c" providerId="ADAL" clId="{40982A2B-1B38-47D0-875C-2E69634EF405}" dt="2024-11-29T22:34:53.369" v="295" actId="729"/>
        <pc:sldMkLst>
          <pc:docMk/>
          <pc:sldMk cId="2171583067" sldId="275"/>
        </pc:sldMkLst>
      </pc:sldChg>
      <pc:sldChg chg="modSp mod">
        <pc:chgData name="Nancy Hiebert" userId="811fd23a-37d7-46bc-87a7-4aa7f00e5a3c" providerId="ADAL" clId="{40982A2B-1B38-47D0-875C-2E69634EF405}" dt="2024-11-29T22:28:52.547" v="166" actId="6549"/>
        <pc:sldMkLst>
          <pc:docMk/>
          <pc:sldMk cId="2426905985" sldId="3995"/>
        </pc:sldMkLst>
        <pc:spChg chg="mod">
          <ac:chgData name="Nancy Hiebert" userId="811fd23a-37d7-46bc-87a7-4aa7f00e5a3c" providerId="ADAL" clId="{40982A2B-1B38-47D0-875C-2E69634EF405}" dt="2024-11-29T22:28:52.547" v="166" actId="6549"/>
          <ac:spMkLst>
            <pc:docMk/>
            <pc:sldMk cId="2426905985" sldId="3995"/>
            <ac:spMk id="2" creationId="{55CC7409-748F-BE46-95A2-621565545E78}"/>
          </ac:spMkLst>
        </pc:spChg>
      </pc:sldChg>
      <pc:sldChg chg="modSp mod">
        <pc:chgData name="Nancy Hiebert" userId="811fd23a-37d7-46bc-87a7-4aa7f00e5a3c" providerId="ADAL" clId="{40982A2B-1B38-47D0-875C-2E69634EF405}" dt="2024-11-29T22:27:28.549" v="132" actId="6549"/>
        <pc:sldMkLst>
          <pc:docMk/>
          <pc:sldMk cId="4115340295" sldId="3996"/>
        </pc:sldMkLst>
        <pc:spChg chg="mod">
          <ac:chgData name="Nancy Hiebert" userId="811fd23a-37d7-46bc-87a7-4aa7f00e5a3c" providerId="ADAL" clId="{40982A2B-1B38-47D0-875C-2E69634EF405}" dt="2024-11-29T22:27:28.549" v="132" actId="6549"/>
          <ac:spMkLst>
            <pc:docMk/>
            <pc:sldMk cId="4115340295" sldId="3996"/>
            <ac:spMk id="2" creationId="{55CC7409-748F-BE46-95A2-621565545E78}"/>
          </ac:spMkLst>
        </pc:spChg>
      </pc:sldChg>
      <pc:sldChg chg="modSp mod">
        <pc:chgData name="Nancy Hiebert" userId="811fd23a-37d7-46bc-87a7-4aa7f00e5a3c" providerId="ADAL" clId="{40982A2B-1B38-47D0-875C-2E69634EF405}" dt="2024-11-29T22:28:41.411" v="165" actId="20577"/>
        <pc:sldMkLst>
          <pc:docMk/>
          <pc:sldMk cId="818133943" sldId="3998"/>
        </pc:sldMkLst>
        <pc:spChg chg="mod">
          <ac:chgData name="Nancy Hiebert" userId="811fd23a-37d7-46bc-87a7-4aa7f00e5a3c" providerId="ADAL" clId="{40982A2B-1B38-47D0-875C-2E69634EF405}" dt="2024-11-29T22:28:41.411" v="165" actId="20577"/>
          <ac:spMkLst>
            <pc:docMk/>
            <pc:sldMk cId="818133943" sldId="3998"/>
            <ac:spMk id="2" creationId="{55CC7409-748F-BE46-95A2-621565545E78}"/>
          </ac:spMkLst>
        </pc:spChg>
      </pc:sldChg>
      <pc:sldChg chg="modSp add mod ord">
        <pc:chgData name="Nancy Hiebert" userId="811fd23a-37d7-46bc-87a7-4aa7f00e5a3c" providerId="ADAL" clId="{40982A2B-1B38-47D0-875C-2E69634EF405}" dt="2024-11-21T18:59:47.625" v="130" actId="20577"/>
        <pc:sldMkLst>
          <pc:docMk/>
          <pc:sldMk cId="4028138166" sldId="4001"/>
        </pc:sldMkLst>
        <pc:spChg chg="mod">
          <ac:chgData name="Nancy Hiebert" userId="811fd23a-37d7-46bc-87a7-4aa7f00e5a3c" providerId="ADAL" clId="{40982A2B-1B38-47D0-875C-2E69634EF405}" dt="2024-11-21T18:59:47.625" v="130" actId="20577"/>
          <ac:spMkLst>
            <pc:docMk/>
            <pc:sldMk cId="4028138166" sldId="4001"/>
            <ac:spMk id="2" creationId="{D72C2F4D-0AFB-7C37-1F4A-D78033C7F9F7}"/>
          </ac:spMkLst>
        </pc:spChg>
      </pc:sldChg>
      <pc:sldChg chg="addSp modSp add mod">
        <pc:chgData name="Nancy Hiebert" userId="811fd23a-37d7-46bc-87a7-4aa7f00e5a3c" providerId="ADAL" clId="{40982A2B-1B38-47D0-875C-2E69634EF405}" dt="2024-11-29T22:35:27.311" v="297" actId="1076"/>
        <pc:sldMkLst>
          <pc:docMk/>
          <pc:sldMk cId="2897451600" sldId="4002"/>
        </pc:sldMkLst>
        <pc:spChg chg="mod">
          <ac:chgData name="Nancy Hiebert" userId="811fd23a-37d7-46bc-87a7-4aa7f00e5a3c" providerId="ADAL" clId="{40982A2B-1B38-47D0-875C-2E69634EF405}" dt="2024-11-29T22:29:53.528" v="180" actId="20577"/>
          <ac:spMkLst>
            <pc:docMk/>
            <pc:sldMk cId="2897451600" sldId="4002"/>
            <ac:spMk id="2" creationId="{6DF5D0DE-79CE-016E-381C-AF9ADB3D25AB}"/>
          </ac:spMkLst>
        </pc:spChg>
        <pc:picChg chg="add mod">
          <ac:chgData name="Nancy Hiebert" userId="811fd23a-37d7-46bc-87a7-4aa7f00e5a3c" providerId="ADAL" clId="{40982A2B-1B38-47D0-875C-2E69634EF405}" dt="2024-11-29T22:35:27.311" v="297" actId="1076"/>
          <ac:picMkLst>
            <pc:docMk/>
            <pc:sldMk cId="2897451600" sldId="4002"/>
            <ac:picMk id="6" creationId="{6F4711D7-C8EC-C817-F351-E53EA490DBEC}"/>
          </ac:picMkLst>
        </pc:picChg>
      </pc:sldChg>
      <pc:sldChg chg="add">
        <pc:chgData name="Nancy Hiebert" userId="811fd23a-37d7-46bc-87a7-4aa7f00e5a3c" providerId="ADAL" clId="{40982A2B-1B38-47D0-875C-2E69634EF405}" dt="2024-11-29T22:31:18.829" v="185" actId="2890"/>
        <pc:sldMkLst>
          <pc:docMk/>
          <pc:sldMk cId="2326658164" sldId="4003"/>
        </pc:sldMkLst>
      </pc:sldChg>
    </pc:docChg>
  </pc:docChgLst>
  <pc:docChgLst>
    <pc:chgData name="Nancy Hiebert" userId="811fd23a-37d7-46bc-87a7-4aa7f00e5a3c" providerId="ADAL" clId="{9AB9AAAF-ABF8-4EE9-937A-D396A0DFB3E9}"/>
    <pc:docChg chg="undo custSel addSld delSld modSld sldOrd">
      <pc:chgData name="Nancy Hiebert" userId="811fd23a-37d7-46bc-87a7-4aa7f00e5a3c" providerId="ADAL" clId="{9AB9AAAF-ABF8-4EE9-937A-D396A0DFB3E9}" dt="2024-11-04T23:24:18.404" v="929" actId="20577"/>
      <pc:docMkLst>
        <pc:docMk/>
      </pc:docMkLst>
      <pc:sldChg chg="addSp delSp modSp mod ord">
        <pc:chgData name="Nancy Hiebert" userId="811fd23a-37d7-46bc-87a7-4aa7f00e5a3c" providerId="ADAL" clId="{9AB9AAAF-ABF8-4EE9-937A-D396A0DFB3E9}" dt="2024-09-12T22:48:32.035" v="50"/>
        <pc:sldMkLst>
          <pc:docMk/>
          <pc:sldMk cId="1324397413" sldId="260"/>
        </pc:sldMkLst>
        <pc:picChg chg="mod">
          <ac:chgData name="Nancy Hiebert" userId="811fd23a-37d7-46bc-87a7-4aa7f00e5a3c" providerId="ADAL" clId="{9AB9AAAF-ABF8-4EE9-937A-D396A0DFB3E9}" dt="2024-09-12T22:48:27.934" v="48" actId="1076"/>
          <ac:picMkLst>
            <pc:docMk/>
            <pc:sldMk cId="1324397413" sldId="260"/>
            <ac:picMk id="2" creationId="{6927D1CB-3FCC-5EFF-E446-0461F5CC606F}"/>
          </ac:picMkLst>
        </pc:picChg>
        <pc:picChg chg="add del">
          <ac:chgData name="Nancy Hiebert" userId="811fd23a-37d7-46bc-87a7-4aa7f00e5a3c" providerId="ADAL" clId="{9AB9AAAF-ABF8-4EE9-937A-D396A0DFB3E9}" dt="2024-09-12T22:48:23.600" v="46" actId="478"/>
          <ac:picMkLst>
            <pc:docMk/>
            <pc:sldMk cId="1324397413" sldId="260"/>
            <ac:picMk id="7" creationId="{0BEDC9ED-3F25-9E46-B65C-FF0BEFCA22CC}"/>
          </ac:picMkLst>
        </pc:picChg>
        <pc:picChg chg="add del">
          <ac:chgData name="Nancy Hiebert" userId="811fd23a-37d7-46bc-87a7-4aa7f00e5a3c" providerId="ADAL" clId="{9AB9AAAF-ABF8-4EE9-937A-D396A0DFB3E9}" dt="2024-09-12T22:48:25.657" v="47" actId="478"/>
          <ac:picMkLst>
            <pc:docMk/>
            <pc:sldMk cId="1324397413" sldId="260"/>
            <ac:picMk id="10" creationId="{34263E75-0363-5126-9307-6DAEF98C5CC8}"/>
          </ac:picMkLst>
        </pc:picChg>
      </pc:sldChg>
      <pc:sldChg chg="modSp mod ord modShow">
        <pc:chgData name="Nancy Hiebert" userId="811fd23a-37d7-46bc-87a7-4aa7f00e5a3c" providerId="ADAL" clId="{9AB9AAAF-ABF8-4EE9-937A-D396A0DFB3E9}" dt="2024-11-04T23:21:52.964" v="730" actId="6549"/>
        <pc:sldMkLst>
          <pc:docMk/>
          <pc:sldMk cId="1198885500" sldId="261"/>
        </pc:sldMkLst>
        <pc:spChg chg="mod">
          <ac:chgData name="Nancy Hiebert" userId="811fd23a-37d7-46bc-87a7-4aa7f00e5a3c" providerId="ADAL" clId="{9AB9AAAF-ABF8-4EE9-937A-D396A0DFB3E9}" dt="2024-11-04T23:21:52.964" v="730" actId="6549"/>
          <ac:spMkLst>
            <pc:docMk/>
            <pc:sldMk cId="1198885500" sldId="261"/>
            <ac:spMk id="2" creationId="{55CC7409-748F-BE46-95A2-621565545E78}"/>
          </ac:spMkLst>
        </pc:spChg>
        <pc:picChg chg="mod">
          <ac:chgData name="Nancy Hiebert" userId="811fd23a-37d7-46bc-87a7-4aa7f00e5a3c" providerId="ADAL" clId="{9AB9AAAF-ABF8-4EE9-937A-D396A0DFB3E9}" dt="2024-09-12T22:55:46.892" v="367" actId="1076"/>
          <ac:picMkLst>
            <pc:docMk/>
            <pc:sldMk cId="1198885500" sldId="261"/>
            <ac:picMk id="5" creationId="{FFB53DDC-18CF-F442-39FB-35804B38F87A}"/>
          </ac:picMkLst>
        </pc:picChg>
      </pc:sldChg>
      <pc:sldChg chg="modSp mod ord modShow">
        <pc:chgData name="Nancy Hiebert" userId="811fd23a-37d7-46bc-87a7-4aa7f00e5a3c" providerId="ADAL" clId="{9AB9AAAF-ABF8-4EE9-937A-D396A0DFB3E9}" dt="2024-10-07T22:54:09.680" v="726" actId="6549"/>
        <pc:sldMkLst>
          <pc:docMk/>
          <pc:sldMk cId="1621094030" sldId="262"/>
        </pc:sldMkLst>
        <pc:spChg chg="mod">
          <ac:chgData name="Nancy Hiebert" userId="811fd23a-37d7-46bc-87a7-4aa7f00e5a3c" providerId="ADAL" clId="{9AB9AAAF-ABF8-4EE9-937A-D396A0DFB3E9}" dt="2024-10-07T22:54:09.680" v="726" actId="6549"/>
          <ac:spMkLst>
            <pc:docMk/>
            <pc:sldMk cId="1621094030" sldId="262"/>
            <ac:spMk id="2" creationId="{55CC7409-748F-BE46-95A2-621565545E78}"/>
          </ac:spMkLst>
        </pc:spChg>
        <pc:picChg chg="mod">
          <ac:chgData name="Nancy Hiebert" userId="811fd23a-37d7-46bc-87a7-4aa7f00e5a3c" providerId="ADAL" clId="{9AB9AAAF-ABF8-4EE9-937A-D396A0DFB3E9}" dt="2024-09-12T22:55:44.583" v="366" actId="1076"/>
          <ac:picMkLst>
            <pc:docMk/>
            <pc:sldMk cId="1621094030" sldId="262"/>
            <ac:picMk id="3" creationId="{4FB6B2D2-6816-63A6-1F03-2BBBE103445F}"/>
          </ac:picMkLst>
        </pc:picChg>
      </pc:sldChg>
      <pc:sldChg chg="modSp mod modShow">
        <pc:chgData name="Nancy Hiebert" userId="811fd23a-37d7-46bc-87a7-4aa7f00e5a3c" providerId="ADAL" clId="{9AB9AAAF-ABF8-4EE9-937A-D396A0DFB3E9}" dt="2024-09-12T23:08:42.191" v="658" actId="729"/>
        <pc:sldMkLst>
          <pc:docMk/>
          <pc:sldMk cId="1994196758" sldId="263"/>
        </pc:sldMkLst>
        <pc:spChg chg="mod">
          <ac:chgData name="Nancy Hiebert" userId="811fd23a-37d7-46bc-87a7-4aa7f00e5a3c" providerId="ADAL" clId="{9AB9AAAF-ABF8-4EE9-937A-D396A0DFB3E9}" dt="2024-09-12T23:08:35.314" v="657" actId="255"/>
          <ac:spMkLst>
            <pc:docMk/>
            <pc:sldMk cId="1994196758" sldId="263"/>
            <ac:spMk id="2" creationId="{55CC7409-748F-BE46-95A2-621565545E78}"/>
          </ac:spMkLst>
        </pc:spChg>
        <pc:picChg chg="mod">
          <ac:chgData name="Nancy Hiebert" userId="811fd23a-37d7-46bc-87a7-4aa7f00e5a3c" providerId="ADAL" clId="{9AB9AAAF-ABF8-4EE9-937A-D396A0DFB3E9}" dt="2024-09-12T23:08:25.070" v="653" actId="1076"/>
          <ac:picMkLst>
            <pc:docMk/>
            <pc:sldMk cId="1994196758" sldId="263"/>
            <ac:picMk id="3" creationId="{FFCD5B4F-9B70-D8FC-7FD6-05D05414C200}"/>
          </ac:picMkLst>
        </pc:picChg>
      </pc:sldChg>
      <pc:sldChg chg="del">
        <pc:chgData name="Nancy Hiebert" userId="811fd23a-37d7-46bc-87a7-4aa7f00e5a3c" providerId="ADAL" clId="{9AB9AAAF-ABF8-4EE9-937A-D396A0DFB3E9}" dt="2024-09-12T23:04:44.949" v="610" actId="2696"/>
        <pc:sldMkLst>
          <pc:docMk/>
          <pc:sldMk cId="4251621931" sldId="264"/>
        </pc:sldMkLst>
      </pc:sldChg>
      <pc:sldChg chg="del">
        <pc:chgData name="Nancy Hiebert" userId="811fd23a-37d7-46bc-87a7-4aa7f00e5a3c" providerId="ADAL" clId="{9AB9AAAF-ABF8-4EE9-937A-D396A0DFB3E9}" dt="2024-09-12T23:05:14.699" v="614" actId="2696"/>
        <pc:sldMkLst>
          <pc:docMk/>
          <pc:sldMk cId="2187277654" sldId="266"/>
        </pc:sldMkLst>
      </pc:sldChg>
      <pc:sldChg chg="del">
        <pc:chgData name="Nancy Hiebert" userId="811fd23a-37d7-46bc-87a7-4aa7f00e5a3c" providerId="ADAL" clId="{9AB9AAAF-ABF8-4EE9-937A-D396A0DFB3E9}" dt="2024-09-12T23:05:08.511" v="612" actId="2696"/>
        <pc:sldMkLst>
          <pc:docMk/>
          <pc:sldMk cId="2839954212" sldId="267"/>
        </pc:sldMkLst>
      </pc:sldChg>
      <pc:sldChg chg="del">
        <pc:chgData name="Nancy Hiebert" userId="811fd23a-37d7-46bc-87a7-4aa7f00e5a3c" providerId="ADAL" clId="{9AB9AAAF-ABF8-4EE9-937A-D396A0DFB3E9}" dt="2024-09-12T23:05:03.689" v="611" actId="2696"/>
        <pc:sldMkLst>
          <pc:docMk/>
          <pc:sldMk cId="30591631" sldId="268"/>
        </pc:sldMkLst>
      </pc:sldChg>
      <pc:sldChg chg="modSp mod ord modShow">
        <pc:chgData name="Nancy Hiebert" userId="811fd23a-37d7-46bc-87a7-4aa7f00e5a3c" providerId="ADAL" clId="{9AB9AAAF-ABF8-4EE9-937A-D396A0DFB3E9}" dt="2024-09-12T22:58:34.018" v="464" actId="729"/>
        <pc:sldMkLst>
          <pc:docMk/>
          <pc:sldMk cId="412295460" sldId="269"/>
        </pc:sldMkLst>
        <pc:spChg chg="mod">
          <ac:chgData name="Nancy Hiebert" userId="811fd23a-37d7-46bc-87a7-4aa7f00e5a3c" providerId="ADAL" clId="{9AB9AAAF-ABF8-4EE9-937A-D396A0DFB3E9}" dt="2024-09-12T22:58:31.367" v="463" actId="20577"/>
          <ac:spMkLst>
            <pc:docMk/>
            <pc:sldMk cId="412295460" sldId="269"/>
            <ac:spMk id="2" creationId="{55CC7409-748F-BE46-95A2-621565545E78}"/>
          </ac:spMkLst>
        </pc:spChg>
      </pc:sldChg>
      <pc:sldChg chg="modSp mod">
        <pc:chgData name="Nancy Hiebert" userId="811fd23a-37d7-46bc-87a7-4aa7f00e5a3c" providerId="ADAL" clId="{9AB9AAAF-ABF8-4EE9-937A-D396A0DFB3E9}" dt="2024-09-12T23:12:15.159" v="704" actId="20577"/>
        <pc:sldMkLst>
          <pc:docMk/>
          <pc:sldMk cId="1354365656" sldId="271"/>
        </pc:sldMkLst>
        <pc:spChg chg="mod">
          <ac:chgData name="Nancy Hiebert" userId="811fd23a-37d7-46bc-87a7-4aa7f00e5a3c" providerId="ADAL" clId="{9AB9AAAF-ABF8-4EE9-937A-D396A0DFB3E9}" dt="2024-09-12T23:12:15.159" v="704" actId="20577"/>
          <ac:spMkLst>
            <pc:docMk/>
            <pc:sldMk cId="1354365656" sldId="271"/>
            <ac:spMk id="2" creationId="{55CC7409-748F-BE46-95A2-621565545E78}"/>
          </ac:spMkLst>
        </pc:spChg>
      </pc:sldChg>
      <pc:sldChg chg="addSp delSp modSp mod ord modShow">
        <pc:chgData name="Nancy Hiebert" userId="811fd23a-37d7-46bc-87a7-4aa7f00e5a3c" providerId="ADAL" clId="{9AB9AAAF-ABF8-4EE9-937A-D396A0DFB3E9}" dt="2024-11-04T23:24:18.404" v="929" actId="20577"/>
        <pc:sldMkLst>
          <pc:docMk/>
          <pc:sldMk cId="1666993945" sldId="272"/>
        </pc:sldMkLst>
        <pc:spChg chg="mod">
          <ac:chgData name="Nancy Hiebert" userId="811fd23a-37d7-46bc-87a7-4aa7f00e5a3c" providerId="ADAL" clId="{9AB9AAAF-ABF8-4EE9-937A-D396A0DFB3E9}" dt="2024-11-04T23:24:18.404" v="929" actId="20577"/>
          <ac:spMkLst>
            <pc:docMk/>
            <pc:sldMk cId="1666993945" sldId="272"/>
            <ac:spMk id="2" creationId="{55CC7409-748F-BE46-95A2-621565545E78}"/>
          </ac:spMkLst>
        </pc:spChg>
        <pc:picChg chg="add del mod">
          <ac:chgData name="Nancy Hiebert" userId="811fd23a-37d7-46bc-87a7-4aa7f00e5a3c" providerId="ADAL" clId="{9AB9AAAF-ABF8-4EE9-937A-D396A0DFB3E9}" dt="2024-09-27T22:53:35.885" v="720" actId="478"/>
          <ac:picMkLst>
            <pc:docMk/>
            <pc:sldMk cId="1666993945" sldId="272"/>
            <ac:picMk id="6" creationId="{F232D4A1-C19F-A4E1-F45C-E139AAFA0DDD}"/>
          </ac:picMkLst>
        </pc:picChg>
        <pc:picChg chg="add del mod">
          <ac:chgData name="Nancy Hiebert" userId="811fd23a-37d7-46bc-87a7-4aa7f00e5a3c" providerId="ADAL" clId="{9AB9AAAF-ABF8-4EE9-937A-D396A0DFB3E9}" dt="2024-09-27T22:53:51.164" v="723" actId="478"/>
          <ac:picMkLst>
            <pc:docMk/>
            <pc:sldMk cId="1666993945" sldId="272"/>
            <ac:picMk id="8" creationId="{9C56CC16-E4C5-7FD6-F669-55A5DBC01669}"/>
          </ac:picMkLst>
        </pc:picChg>
        <pc:picChg chg="add del mod">
          <ac:chgData name="Nancy Hiebert" userId="811fd23a-37d7-46bc-87a7-4aa7f00e5a3c" providerId="ADAL" clId="{9AB9AAAF-ABF8-4EE9-937A-D396A0DFB3E9}" dt="2024-11-04T23:22:54.655" v="819" actId="478"/>
          <ac:picMkLst>
            <pc:docMk/>
            <pc:sldMk cId="1666993945" sldId="272"/>
            <ac:picMk id="11" creationId="{3641501E-FBCE-DC1D-4BB9-97AAEC25C303}"/>
          </ac:picMkLst>
        </pc:picChg>
      </pc:sldChg>
      <pc:sldChg chg="del">
        <pc:chgData name="Nancy Hiebert" userId="811fd23a-37d7-46bc-87a7-4aa7f00e5a3c" providerId="ADAL" clId="{9AB9AAAF-ABF8-4EE9-937A-D396A0DFB3E9}" dt="2024-09-12T23:02:44.683" v="592" actId="2696"/>
        <pc:sldMkLst>
          <pc:docMk/>
          <pc:sldMk cId="768171377" sldId="273"/>
        </pc:sldMkLst>
      </pc:sldChg>
      <pc:sldChg chg="del">
        <pc:chgData name="Nancy Hiebert" userId="811fd23a-37d7-46bc-87a7-4aa7f00e5a3c" providerId="ADAL" clId="{9AB9AAAF-ABF8-4EE9-937A-D396A0DFB3E9}" dt="2024-09-12T23:05:55.460" v="616" actId="2696"/>
        <pc:sldMkLst>
          <pc:docMk/>
          <pc:sldMk cId="1060106510" sldId="274"/>
        </pc:sldMkLst>
      </pc:sldChg>
      <pc:sldChg chg="modSp mod ord modShow">
        <pc:chgData name="Nancy Hiebert" userId="811fd23a-37d7-46bc-87a7-4aa7f00e5a3c" providerId="ADAL" clId="{9AB9AAAF-ABF8-4EE9-937A-D396A0DFB3E9}" dt="2024-09-12T22:52:08.345" v="216" actId="6549"/>
        <pc:sldMkLst>
          <pc:docMk/>
          <pc:sldMk cId="2171583067" sldId="275"/>
        </pc:sldMkLst>
        <pc:spChg chg="mod">
          <ac:chgData name="Nancy Hiebert" userId="811fd23a-37d7-46bc-87a7-4aa7f00e5a3c" providerId="ADAL" clId="{9AB9AAAF-ABF8-4EE9-937A-D396A0DFB3E9}" dt="2024-09-12T22:52:08.345" v="216" actId="6549"/>
          <ac:spMkLst>
            <pc:docMk/>
            <pc:sldMk cId="2171583067" sldId="275"/>
            <ac:spMk id="2" creationId="{55CC7409-748F-BE46-95A2-621565545E78}"/>
          </ac:spMkLst>
        </pc:spChg>
      </pc:sldChg>
      <pc:sldChg chg="del">
        <pc:chgData name="Nancy Hiebert" userId="811fd23a-37d7-46bc-87a7-4aa7f00e5a3c" providerId="ADAL" clId="{9AB9AAAF-ABF8-4EE9-937A-D396A0DFB3E9}" dt="2024-09-12T23:05:11.543" v="613" actId="2696"/>
        <pc:sldMkLst>
          <pc:docMk/>
          <pc:sldMk cId="3180636125" sldId="276"/>
        </pc:sldMkLst>
      </pc:sldChg>
      <pc:sldChg chg="del">
        <pc:chgData name="Nancy Hiebert" userId="811fd23a-37d7-46bc-87a7-4aa7f00e5a3c" providerId="ADAL" clId="{9AB9AAAF-ABF8-4EE9-937A-D396A0DFB3E9}" dt="2024-09-12T23:03:42.481" v="600" actId="2696"/>
        <pc:sldMkLst>
          <pc:docMk/>
          <pc:sldMk cId="3131903874" sldId="277"/>
        </pc:sldMkLst>
      </pc:sldChg>
      <pc:sldChg chg="del">
        <pc:chgData name="Nancy Hiebert" userId="811fd23a-37d7-46bc-87a7-4aa7f00e5a3c" providerId="ADAL" clId="{9AB9AAAF-ABF8-4EE9-937A-D396A0DFB3E9}" dt="2024-09-12T23:05:30.146" v="615" actId="2696"/>
        <pc:sldMkLst>
          <pc:docMk/>
          <pc:sldMk cId="3087227652" sldId="278"/>
        </pc:sldMkLst>
      </pc:sldChg>
      <pc:sldChg chg="addSp delSp modSp mod setBg delAnim modAnim">
        <pc:chgData name="Nancy Hiebert" userId="811fd23a-37d7-46bc-87a7-4aa7f00e5a3c" providerId="ADAL" clId="{9AB9AAAF-ABF8-4EE9-937A-D396A0DFB3E9}" dt="2024-09-12T22:47:18.150" v="34" actId="1076"/>
        <pc:sldMkLst>
          <pc:docMk/>
          <pc:sldMk cId="1525033870" sldId="3993"/>
        </pc:sldMkLst>
        <pc:spChg chg="del mod ord">
          <ac:chgData name="Nancy Hiebert" userId="811fd23a-37d7-46bc-87a7-4aa7f00e5a3c" providerId="ADAL" clId="{9AB9AAAF-ABF8-4EE9-937A-D396A0DFB3E9}" dt="2024-09-12T22:46:09.463" v="25" actId="478"/>
          <ac:spMkLst>
            <pc:docMk/>
            <pc:sldMk cId="1525033870" sldId="3993"/>
            <ac:spMk id="5" creationId="{FF459D71-33D8-4343-A415-C9582D41095C}"/>
          </ac:spMkLst>
        </pc:spChg>
        <pc:spChg chg="add mod">
          <ac:chgData name="Nancy Hiebert" userId="811fd23a-37d7-46bc-87a7-4aa7f00e5a3c" providerId="ADAL" clId="{9AB9AAAF-ABF8-4EE9-937A-D396A0DFB3E9}" dt="2024-09-12T22:47:18.150" v="34" actId="1076"/>
          <ac:spMkLst>
            <pc:docMk/>
            <pc:sldMk cId="1525033870" sldId="3993"/>
            <ac:spMk id="8" creationId="{FF459D71-33D8-4343-A415-C9582D41095C}"/>
          </ac:spMkLst>
        </pc:spChg>
        <pc:picChg chg="add del mod ord">
          <ac:chgData name="Nancy Hiebert" userId="811fd23a-37d7-46bc-87a7-4aa7f00e5a3c" providerId="ADAL" clId="{9AB9AAAF-ABF8-4EE9-937A-D396A0DFB3E9}" dt="2024-09-12T22:46:08.504" v="24" actId="478"/>
          <ac:picMkLst>
            <pc:docMk/>
            <pc:sldMk cId="1525033870" sldId="3993"/>
            <ac:picMk id="3" creationId="{0925C296-00EB-65AA-BB09-60C19B2FE095}"/>
          </ac:picMkLst>
        </pc:picChg>
        <pc:picChg chg="del">
          <ac:chgData name="Nancy Hiebert" userId="811fd23a-37d7-46bc-87a7-4aa7f00e5a3c" providerId="ADAL" clId="{9AB9AAAF-ABF8-4EE9-937A-D396A0DFB3E9}" dt="2024-09-12T22:43:46.067" v="0" actId="478"/>
          <ac:picMkLst>
            <pc:docMk/>
            <pc:sldMk cId="1525033870" sldId="3993"/>
            <ac:picMk id="4" creationId="{C7664B1B-D2DE-4DBF-8636-145234F11ACA}"/>
          </ac:picMkLst>
        </pc:picChg>
        <pc:picChg chg="add del mod ord">
          <ac:chgData name="Nancy Hiebert" userId="811fd23a-37d7-46bc-87a7-4aa7f00e5a3c" providerId="ADAL" clId="{9AB9AAAF-ABF8-4EE9-937A-D396A0DFB3E9}" dt="2024-09-12T22:45:40.795" v="20" actId="478"/>
          <ac:picMkLst>
            <pc:docMk/>
            <pc:sldMk cId="1525033870" sldId="3993"/>
            <ac:picMk id="6" creationId="{7B3327F1-C1CE-49B7-497C-B32697697580}"/>
          </ac:picMkLst>
        </pc:picChg>
        <pc:picChg chg="add mod">
          <ac:chgData name="Nancy Hiebert" userId="811fd23a-37d7-46bc-87a7-4aa7f00e5a3c" providerId="ADAL" clId="{9AB9AAAF-ABF8-4EE9-937A-D396A0DFB3E9}" dt="2024-09-12T22:47:09.808" v="31" actId="1076"/>
          <ac:picMkLst>
            <pc:docMk/>
            <pc:sldMk cId="1525033870" sldId="3993"/>
            <ac:picMk id="7" creationId="{0925C296-00EB-65AA-BB09-60C19B2FE095}"/>
          </ac:picMkLst>
        </pc:picChg>
      </pc:sldChg>
      <pc:sldChg chg="del">
        <pc:chgData name="Nancy Hiebert" userId="811fd23a-37d7-46bc-87a7-4aa7f00e5a3c" providerId="ADAL" clId="{9AB9AAAF-ABF8-4EE9-937A-D396A0DFB3E9}" dt="2024-09-12T23:02:56.969" v="593" actId="2696"/>
        <pc:sldMkLst>
          <pc:docMk/>
          <pc:sldMk cId="2913256296" sldId="3994"/>
        </pc:sldMkLst>
      </pc:sldChg>
      <pc:sldChg chg="addSp delSp modSp mod ord modShow">
        <pc:chgData name="Nancy Hiebert" userId="811fd23a-37d7-46bc-87a7-4aa7f00e5a3c" providerId="ADAL" clId="{9AB9AAAF-ABF8-4EE9-937A-D396A0DFB3E9}" dt="2024-11-04T23:22:47.467" v="818" actId="20577"/>
        <pc:sldMkLst>
          <pc:docMk/>
          <pc:sldMk cId="2426905985" sldId="3995"/>
        </pc:sldMkLst>
        <pc:spChg chg="mod">
          <ac:chgData name="Nancy Hiebert" userId="811fd23a-37d7-46bc-87a7-4aa7f00e5a3c" providerId="ADAL" clId="{9AB9AAAF-ABF8-4EE9-937A-D396A0DFB3E9}" dt="2024-11-04T23:22:47.467" v="818" actId="20577"/>
          <ac:spMkLst>
            <pc:docMk/>
            <pc:sldMk cId="2426905985" sldId="3995"/>
            <ac:spMk id="2" creationId="{55CC7409-748F-BE46-95A2-621565545E78}"/>
          </ac:spMkLst>
        </pc:spChg>
        <pc:picChg chg="add del mod">
          <ac:chgData name="Nancy Hiebert" userId="811fd23a-37d7-46bc-87a7-4aa7f00e5a3c" providerId="ADAL" clId="{9AB9AAAF-ABF8-4EE9-937A-D396A0DFB3E9}" dt="2024-09-27T22:53:04.724" v="717" actId="478"/>
          <ac:picMkLst>
            <pc:docMk/>
            <pc:sldMk cId="2426905985" sldId="3995"/>
            <ac:picMk id="6" creationId="{C700ADE2-6F7D-FF5D-96FF-D70A7F3BA8A9}"/>
          </ac:picMkLst>
        </pc:picChg>
        <pc:picChg chg="add del mod">
          <ac:chgData name="Nancy Hiebert" userId="811fd23a-37d7-46bc-87a7-4aa7f00e5a3c" providerId="ADAL" clId="{9AB9AAAF-ABF8-4EE9-937A-D396A0DFB3E9}" dt="2024-11-04T23:22:09.712" v="732" actId="478"/>
          <ac:picMkLst>
            <pc:docMk/>
            <pc:sldMk cId="2426905985" sldId="3995"/>
            <ac:picMk id="8" creationId="{EA4BB731-DDEF-BC22-EE85-9424B3489D0C}"/>
          </ac:picMkLst>
        </pc:picChg>
      </pc:sldChg>
      <pc:sldChg chg="modSp mod ord modShow">
        <pc:chgData name="Nancy Hiebert" userId="811fd23a-37d7-46bc-87a7-4aa7f00e5a3c" providerId="ADAL" clId="{9AB9AAAF-ABF8-4EE9-937A-D396A0DFB3E9}" dt="2024-11-04T23:19:50.856" v="729" actId="6549"/>
        <pc:sldMkLst>
          <pc:docMk/>
          <pc:sldMk cId="4115340295" sldId="3996"/>
        </pc:sldMkLst>
        <pc:spChg chg="mod">
          <ac:chgData name="Nancy Hiebert" userId="811fd23a-37d7-46bc-87a7-4aa7f00e5a3c" providerId="ADAL" clId="{9AB9AAAF-ABF8-4EE9-937A-D396A0DFB3E9}" dt="2024-11-04T23:19:50.856" v="729" actId="6549"/>
          <ac:spMkLst>
            <pc:docMk/>
            <pc:sldMk cId="4115340295" sldId="3996"/>
            <ac:spMk id="2" creationId="{55CC7409-748F-BE46-95A2-621565545E78}"/>
          </ac:spMkLst>
        </pc:spChg>
      </pc:sldChg>
      <pc:sldChg chg="del mod modShow">
        <pc:chgData name="Nancy Hiebert" userId="811fd23a-37d7-46bc-87a7-4aa7f00e5a3c" providerId="ADAL" clId="{9AB9AAAF-ABF8-4EE9-937A-D396A0DFB3E9}" dt="2024-09-12T23:03:39.275" v="599" actId="2696"/>
        <pc:sldMkLst>
          <pc:docMk/>
          <pc:sldMk cId="2794312499" sldId="3997"/>
        </pc:sldMkLst>
      </pc:sldChg>
      <pc:sldChg chg="addSp delSp modSp mod ord">
        <pc:chgData name="Nancy Hiebert" userId="811fd23a-37d7-46bc-87a7-4aa7f00e5a3c" providerId="ADAL" clId="{9AB9AAAF-ABF8-4EE9-937A-D396A0DFB3E9}" dt="2024-11-04T23:22:02.086" v="731" actId="6549"/>
        <pc:sldMkLst>
          <pc:docMk/>
          <pc:sldMk cId="818133943" sldId="3998"/>
        </pc:sldMkLst>
        <pc:spChg chg="add del mod">
          <ac:chgData name="Nancy Hiebert" userId="811fd23a-37d7-46bc-87a7-4aa7f00e5a3c" providerId="ADAL" clId="{9AB9AAAF-ABF8-4EE9-937A-D396A0DFB3E9}" dt="2024-11-04T23:22:02.086" v="731" actId="6549"/>
          <ac:spMkLst>
            <pc:docMk/>
            <pc:sldMk cId="818133943" sldId="3998"/>
            <ac:spMk id="2" creationId="{55CC7409-748F-BE46-95A2-621565545E78}"/>
          </ac:spMkLst>
        </pc:spChg>
        <pc:picChg chg="add del mod">
          <ac:chgData name="Nancy Hiebert" userId="811fd23a-37d7-46bc-87a7-4aa7f00e5a3c" providerId="ADAL" clId="{9AB9AAAF-ABF8-4EE9-937A-D396A0DFB3E9}" dt="2024-09-12T23:00:08.005" v="539" actId="478"/>
          <ac:picMkLst>
            <pc:docMk/>
            <pc:sldMk cId="818133943" sldId="3998"/>
            <ac:picMk id="6" creationId="{708D01CA-713E-F1B4-2C9C-9AC8DFC28FC5}"/>
          </ac:picMkLst>
        </pc:picChg>
      </pc:sldChg>
      <pc:sldChg chg="addSp delSp modSp add mod delAnim">
        <pc:chgData name="Nancy Hiebert" userId="811fd23a-37d7-46bc-87a7-4aa7f00e5a3c" providerId="ADAL" clId="{9AB9AAAF-ABF8-4EE9-937A-D396A0DFB3E9}" dt="2024-09-12T22:44:52.053" v="13" actId="1076"/>
        <pc:sldMkLst>
          <pc:docMk/>
          <pc:sldMk cId="3918785881" sldId="3999"/>
        </pc:sldMkLst>
        <pc:spChg chg="del">
          <ac:chgData name="Nancy Hiebert" userId="811fd23a-37d7-46bc-87a7-4aa7f00e5a3c" providerId="ADAL" clId="{9AB9AAAF-ABF8-4EE9-937A-D396A0DFB3E9}" dt="2024-09-12T22:44:33.432" v="11" actId="478"/>
          <ac:spMkLst>
            <pc:docMk/>
            <pc:sldMk cId="3918785881" sldId="3999"/>
            <ac:spMk id="5" creationId="{FF459D71-33D8-4343-A415-C9582D41095C}"/>
          </ac:spMkLst>
        </pc:spChg>
        <pc:picChg chg="del">
          <ac:chgData name="Nancy Hiebert" userId="811fd23a-37d7-46bc-87a7-4aa7f00e5a3c" providerId="ADAL" clId="{9AB9AAAF-ABF8-4EE9-937A-D396A0DFB3E9}" dt="2024-09-12T22:44:32.459" v="10" actId="478"/>
          <ac:picMkLst>
            <pc:docMk/>
            <pc:sldMk cId="3918785881" sldId="3999"/>
            <ac:picMk id="3" creationId="{0925C296-00EB-65AA-BB09-60C19B2FE095}"/>
          </ac:picMkLst>
        </pc:picChg>
        <pc:picChg chg="add mod">
          <ac:chgData name="Nancy Hiebert" userId="811fd23a-37d7-46bc-87a7-4aa7f00e5a3c" providerId="ADAL" clId="{9AB9AAAF-ABF8-4EE9-937A-D396A0DFB3E9}" dt="2024-09-12T22:44:52.053" v="13" actId="1076"/>
          <ac:picMkLst>
            <pc:docMk/>
            <pc:sldMk cId="3918785881" sldId="3999"/>
            <ac:picMk id="4" creationId="{3CD5BD42-DED3-A669-9FFD-F9AB7EBAD23F}"/>
          </ac:picMkLst>
        </pc:picChg>
      </pc:sldChg>
      <pc:sldChg chg="addSp delSp modSp add del mod delAnim">
        <pc:chgData name="Nancy Hiebert" userId="811fd23a-37d7-46bc-87a7-4aa7f00e5a3c" providerId="ADAL" clId="{9AB9AAAF-ABF8-4EE9-937A-D396A0DFB3E9}" dt="2024-09-12T22:47:21.291" v="35" actId="2696"/>
        <pc:sldMkLst>
          <pc:docMk/>
          <pc:sldMk cId="1837107070" sldId="4000"/>
        </pc:sldMkLst>
        <pc:spChg chg="del">
          <ac:chgData name="Nancy Hiebert" userId="811fd23a-37d7-46bc-87a7-4aa7f00e5a3c" providerId="ADAL" clId="{9AB9AAAF-ABF8-4EE9-937A-D396A0DFB3E9}" dt="2024-09-12T22:47:12.949" v="32" actId="21"/>
          <ac:spMkLst>
            <pc:docMk/>
            <pc:sldMk cId="1837107070" sldId="4000"/>
            <ac:spMk id="5" creationId="{FF459D71-33D8-4343-A415-C9582D41095C}"/>
          </ac:spMkLst>
        </pc:spChg>
        <pc:picChg chg="add del mod">
          <ac:chgData name="Nancy Hiebert" userId="811fd23a-37d7-46bc-87a7-4aa7f00e5a3c" providerId="ADAL" clId="{9AB9AAAF-ABF8-4EE9-937A-D396A0DFB3E9}" dt="2024-09-12T22:47:02.632" v="28" actId="478"/>
          <ac:picMkLst>
            <pc:docMk/>
            <pc:sldMk cId="1837107070" sldId="4000"/>
            <ac:picMk id="2" creationId="{BE6EB8D0-9EFD-9808-27FF-0D2CF03C446B}"/>
          </ac:picMkLst>
        </pc:picChg>
        <pc:picChg chg="del">
          <ac:chgData name="Nancy Hiebert" userId="811fd23a-37d7-46bc-87a7-4aa7f00e5a3c" providerId="ADAL" clId="{9AB9AAAF-ABF8-4EE9-937A-D396A0DFB3E9}" dt="2024-09-12T22:47:04.737" v="29" actId="21"/>
          <ac:picMkLst>
            <pc:docMk/>
            <pc:sldMk cId="1837107070" sldId="4000"/>
            <ac:picMk id="3" creationId="{0925C296-00EB-65AA-BB09-60C19B2FE095}"/>
          </ac:picMkLst>
        </pc:picChg>
      </pc:sldChg>
      <pc:sldChg chg="delSp modSp add mod">
        <pc:chgData name="Nancy Hiebert" userId="811fd23a-37d7-46bc-87a7-4aa7f00e5a3c" providerId="ADAL" clId="{9AB9AAAF-ABF8-4EE9-937A-D396A0DFB3E9}" dt="2024-09-12T22:48:49.947" v="53" actId="14100"/>
        <pc:sldMkLst>
          <pc:docMk/>
          <pc:sldMk cId="3820079661" sldId="4000"/>
        </pc:sldMkLst>
        <pc:picChg chg="del">
          <ac:chgData name="Nancy Hiebert" userId="811fd23a-37d7-46bc-87a7-4aa7f00e5a3c" providerId="ADAL" clId="{9AB9AAAF-ABF8-4EE9-937A-D396A0DFB3E9}" dt="2024-09-12T22:47:36.040" v="37" actId="478"/>
          <ac:picMkLst>
            <pc:docMk/>
            <pc:sldMk cId="3820079661" sldId="4000"/>
            <ac:picMk id="2" creationId="{6927D1CB-3FCC-5EFF-E446-0461F5CC606F}"/>
          </ac:picMkLst>
        </pc:picChg>
        <pc:picChg chg="del">
          <ac:chgData name="Nancy Hiebert" userId="811fd23a-37d7-46bc-87a7-4aa7f00e5a3c" providerId="ADAL" clId="{9AB9AAAF-ABF8-4EE9-937A-D396A0DFB3E9}" dt="2024-09-12T22:47:55.066" v="39" actId="478"/>
          <ac:picMkLst>
            <pc:docMk/>
            <pc:sldMk cId="3820079661" sldId="4000"/>
            <ac:picMk id="7" creationId="{0BEDC9ED-3F25-9E46-B65C-FF0BEFCA22CC}"/>
          </ac:picMkLst>
        </pc:picChg>
        <pc:picChg chg="mod">
          <ac:chgData name="Nancy Hiebert" userId="811fd23a-37d7-46bc-87a7-4aa7f00e5a3c" providerId="ADAL" clId="{9AB9AAAF-ABF8-4EE9-937A-D396A0DFB3E9}" dt="2024-09-12T22:48:49.947" v="53" actId="14100"/>
          <ac:picMkLst>
            <pc:docMk/>
            <pc:sldMk cId="3820079661" sldId="4000"/>
            <ac:picMk id="10" creationId="{34263E75-0363-5126-9307-6DAEF98C5C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F552-EC85-EC4D-8784-BE14098A8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1E8F3-222F-AD47-BEB9-BE16CB7D6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D846-7F26-1D46-8B57-F86E4164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10076-201F-FD46-9377-E7AE3717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2DB26-A4A4-344F-82BA-B3341556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7A3C-1472-0F4F-A9CE-B26329EC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F32DE-BE24-7548-AA9C-A5D9ECC66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01F2B-96B7-C443-917D-88851504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5649-D4FE-8043-86F7-9355773A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B4781-1D9B-0344-B068-7EA34A57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C82132-A1A8-DE44-8857-C5B39DC93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3F492-F7DD-654C-AA34-831ED161B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C617A-60D8-DB48-A689-C7B27115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D2AD7-D98B-D744-9A93-2C1BC17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1BA45-CC78-BA45-B859-F305E9EE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52555" y="6536531"/>
            <a:ext cx="282128" cy="313546"/>
          </a:xfrm>
          <a:prstGeom prst="rect">
            <a:avLst/>
          </a:prstGeom>
        </p:spPr>
        <p:txBody>
          <a:bodyPr wrap="none"/>
          <a:lstStyle>
            <a:lvl1pPr>
              <a:defRPr sz="1100" spc="0">
                <a:solidFill>
                  <a:schemeClr val="tx1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</a:lstStyle>
          <a:p>
            <a:fld id="{86CB4B4D-7CA3-9044-876B-883B54F8677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F4117-C381-48C2-8C26-5418A8807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6296240"/>
            <a:ext cx="12192000" cy="184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ECC70B-A8CB-4DCC-BF80-D123FCC54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0" y="6125065"/>
            <a:ext cx="1633529" cy="5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D6F3-FA9E-9443-8F69-6F4806CB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2DC5-6AA9-284D-9B0D-248BE5D1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A3F-3447-8544-A458-B4184AC8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46920-DBD5-FF43-A68A-97A4D056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5EF9F-D428-CC4C-8451-19A3E580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9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2EC0-12F9-4B48-B795-7AD0BB8D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ED4FC-4694-F54C-96BD-411A8B65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B0F5A-025C-F24D-96C4-CEA19967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F65AD-A637-F348-AE93-3F6AA145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4673A-318C-1F45-9455-1E522ED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85FC-771B-684C-B5D7-4981DFC5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365F-0DBB-9347-BBC9-566896368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7E210-37D8-B24C-AD1D-D6BFDEE76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27846-D9C6-F640-AEC0-327BE5EE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E13AE-52AC-A243-9AEB-174E7F31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1FCDD-01B0-9C46-9217-00816686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4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5FF7-28E3-CC46-9572-2B44A431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5BF6E-1E5E-0045-94CF-79F8E1B39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A7536-B166-D54A-B004-56588DA91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120B8-2670-FE42-AE83-48DC89AFB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3148E-CD17-C649-883D-5039FD0CC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5373E-EF05-F246-8443-7401C8CF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69D82-F3E3-4140-8070-D2790297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E2967-35A8-7649-96B8-810DC00B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5329-37A4-D54E-8796-4016D5B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3FCA9-10DD-964B-9499-5155E80D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3FAD1-E4AB-F743-899D-8A38132A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3FC2-FB4C-8040-A122-75D02198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C2C91-3553-1A41-BF63-C513AB08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F750A-D989-7143-AD6C-CBA1ED67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26AAA-C240-7B47-AD64-AA045974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0AB4-AE33-0E41-BBB8-AF440482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F4C4-B680-1648-B51B-2164104C0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B5596-9C2D-444D-8E70-698C2AF6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4F78-F304-534A-BB53-1AF2C0D3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FFA37-F1B4-6346-AB20-5E5140D9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32BCA-4B99-134C-8A1A-50150174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4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35A7-C035-2143-BAFD-A1149C46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E18D91-0714-0942-A3AB-D3F4D9D65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2D8CF-A94D-D643-B1CA-5D2B6DEB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AD307-7F05-BF46-9F50-8AA76404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7867A-6D9A-6F4A-86EE-3E75024A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EC7C3-AA68-F94D-891D-9D080FC0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09ED4-A140-6342-A7E2-54A36D9E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3B69-09AD-6242-8B45-92B65838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6E6D1-01DE-EE41-A50D-7ABD64EC6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828C8-6CFD-6642-8634-E0ADE44CE855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37F84-F6C7-F049-8EA3-3C1CF6D69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6F2E6-3D42-BF40-A57D-667CD4B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5255-4001-664C-9523-FFB7343A3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0A278E-8E81-1542-B11A-78ED6B4AD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58" y="5742170"/>
            <a:ext cx="2437914" cy="94121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3125BF5-B603-214A-A294-D8F5F28BA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842" y="5768582"/>
            <a:ext cx="2632527" cy="9148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D6E9F4-3FAD-2C0B-A157-94651769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23" y="5965219"/>
            <a:ext cx="2926152" cy="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263E75-0363-5126-9307-6DAEF98C5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005" y="297491"/>
            <a:ext cx="4430637" cy="51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7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C296-00EB-65AA-BB09-60C19B2F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874" y="167173"/>
            <a:ext cx="5525271" cy="6201640"/>
          </a:xfrm>
          <a:prstGeom prst="rect">
            <a:avLst/>
          </a:prstGeom>
        </p:spPr>
      </p:pic>
      <p:sp>
        <p:nvSpPr>
          <p:cNvPr id="8" name="Donut 4">
            <a:extLst>
              <a:ext uri="{FF2B5EF4-FFF2-40B4-BE49-F238E27FC236}">
                <a16:creationId xmlns:a16="http://schemas.microsoft.com/office/drawing/2014/main" id="{FF459D71-33D8-4343-A415-C9582D41095C}"/>
              </a:ext>
            </a:extLst>
          </p:cNvPr>
          <p:cNvSpPr/>
          <p:nvPr/>
        </p:nvSpPr>
        <p:spPr>
          <a:xfrm>
            <a:off x="3229874" y="4953267"/>
            <a:ext cx="2684311" cy="1485255"/>
          </a:xfrm>
          <a:prstGeom prst="donut">
            <a:avLst>
              <a:gd name="adj" fmla="val 602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033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D5BD42-DED3-A669-9FFD-F9AB7EBAD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03"/>
            <a:ext cx="12192000" cy="59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588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BEDC9ED-3F25-9E46-B65C-FF0BEFCA2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6" b="85134"/>
          <a:stretch/>
        </p:blipFill>
        <p:spPr>
          <a:xfrm>
            <a:off x="0" y="80741"/>
            <a:ext cx="12192000" cy="87235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0A278E-8E81-1542-B11A-78ED6B4A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58" y="5742170"/>
            <a:ext cx="2437914" cy="94121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3125BF5-B603-214A-A294-D8F5F28BA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842" y="5768582"/>
            <a:ext cx="2632527" cy="9148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D6E9F4-3FAD-2C0B-A157-94651769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23" y="5965219"/>
            <a:ext cx="2926152" cy="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27D1CB-3FCC-5EFF-E446-0461F5CC6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671" y="1204000"/>
            <a:ext cx="3652658" cy="42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Source Sans Pro ExtraLight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Shara Lee</dc:creator>
  <cp:lastModifiedBy>Colton Easton</cp:lastModifiedBy>
  <cp:revision>25</cp:revision>
  <dcterms:created xsi:type="dcterms:W3CDTF">2020-11-17T21:53:33Z</dcterms:created>
  <dcterms:modified xsi:type="dcterms:W3CDTF">2025-06-20T21:37:52Z</dcterms:modified>
</cp:coreProperties>
</file>